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FB7D-8C0A-4B81-8F11-57E3D2A9D11F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1CCD-6E85-45B1-8A17-1CEC5CBD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3C5A11-1FB4-4B1C-A621-C42AEE107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9" t="34231" r="20122" b="41946"/>
          <a:stretch/>
        </p:blipFill>
        <p:spPr>
          <a:xfrm>
            <a:off x="0" y="0"/>
            <a:ext cx="9144000" cy="1561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BC3FB-ACE9-49FD-A1DA-BF3F4BA4E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4" t="31963" r="19390" b="46937"/>
          <a:stretch/>
        </p:blipFill>
        <p:spPr>
          <a:xfrm>
            <a:off x="0" y="1787499"/>
            <a:ext cx="9144000" cy="1364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9FCD5-B05A-44BC-8823-503D6B89F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6" t="32643" r="19269" b="46937"/>
          <a:stretch/>
        </p:blipFill>
        <p:spPr>
          <a:xfrm>
            <a:off x="0" y="3668747"/>
            <a:ext cx="9144000" cy="132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F4EB8-6056-44C6-93FC-FE6597624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" t="28333" r="19878" b="50000"/>
          <a:stretch/>
        </p:blipFill>
        <p:spPr>
          <a:xfrm>
            <a:off x="0" y="5440382"/>
            <a:ext cx="9144000" cy="1417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37E77-221D-4D49-958E-FEBC87A881EF}"/>
              </a:ext>
            </a:extLst>
          </p:cNvPr>
          <p:cNvSpPr txBox="1"/>
          <p:nvPr/>
        </p:nvSpPr>
        <p:spPr>
          <a:xfrm>
            <a:off x="4226312" y="659215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shen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5ED02-753C-4673-BCC3-D6023FD53947}"/>
              </a:ext>
            </a:extLst>
          </p:cNvPr>
          <p:cNvSpPr txBox="1"/>
          <p:nvPr/>
        </p:nvSpPr>
        <p:spPr>
          <a:xfrm>
            <a:off x="7802131" y="659958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shen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BD5EB5-3676-473B-B46B-DBD5BD273E86}"/>
              </a:ext>
            </a:extLst>
          </p:cNvPr>
          <p:cNvSpPr/>
          <p:nvPr/>
        </p:nvSpPr>
        <p:spPr>
          <a:xfrm>
            <a:off x="289932" y="1148576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8D83C-3127-488A-8E49-984B2D5E0BF8}"/>
              </a:ext>
            </a:extLst>
          </p:cNvPr>
          <p:cNvSpPr/>
          <p:nvPr/>
        </p:nvSpPr>
        <p:spPr>
          <a:xfrm>
            <a:off x="275064" y="2839850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F9C76-A24E-48AC-B5F7-DF8CB4C4DD31}"/>
              </a:ext>
            </a:extLst>
          </p:cNvPr>
          <p:cNvSpPr/>
          <p:nvPr/>
        </p:nvSpPr>
        <p:spPr>
          <a:xfrm>
            <a:off x="260196" y="4687238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94319-74E4-4A82-9532-4EE230933636}"/>
              </a:ext>
            </a:extLst>
          </p:cNvPr>
          <p:cNvSpPr/>
          <p:nvPr/>
        </p:nvSpPr>
        <p:spPr>
          <a:xfrm>
            <a:off x="245328" y="6490022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4D10-8F16-4AB0-BD5D-AB01B9BCD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6" t="28786" r="19390" b="50000"/>
          <a:stretch/>
        </p:blipFill>
        <p:spPr>
          <a:xfrm>
            <a:off x="0" y="0"/>
            <a:ext cx="9144000" cy="1374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FD4CB-8340-434D-89BC-39E825F83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29240" r="19512" b="47845"/>
          <a:stretch/>
        </p:blipFill>
        <p:spPr>
          <a:xfrm>
            <a:off x="0" y="1750742"/>
            <a:ext cx="9144000" cy="1491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5837B-CDA3-40FA-BCA0-AEB2A3169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29693" r="19268" b="48025"/>
          <a:stretch/>
        </p:blipFill>
        <p:spPr>
          <a:xfrm>
            <a:off x="-1" y="3702208"/>
            <a:ext cx="9144000" cy="1446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6A560-B3AD-44E5-879A-9C4577998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6" t="31963" r="20000" b="47390"/>
          <a:stretch/>
        </p:blipFill>
        <p:spPr>
          <a:xfrm>
            <a:off x="0" y="5498353"/>
            <a:ext cx="9144000" cy="13596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5C19C1-EE5D-4983-9002-1525B73B600F}"/>
              </a:ext>
            </a:extLst>
          </p:cNvPr>
          <p:cNvCxnSpPr/>
          <p:nvPr/>
        </p:nvCxnSpPr>
        <p:spPr>
          <a:xfrm>
            <a:off x="7627432" y="1862254"/>
            <a:ext cx="0" cy="1037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5B6955-C787-45BF-A230-E436F12A1D05}"/>
              </a:ext>
            </a:extLst>
          </p:cNvPr>
          <p:cNvSpPr/>
          <p:nvPr/>
        </p:nvSpPr>
        <p:spPr>
          <a:xfrm>
            <a:off x="1025912" y="3813714"/>
            <a:ext cx="256478" cy="91440"/>
          </a:xfrm>
          <a:custGeom>
            <a:avLst/>
            <a:gdLst>
              <a:gd name="connsiteX0" fmla="*/ 0 w 256478"/>
              <a:gd name="connsiteY0" fmla="*/ 144966 h 144966"/>
              <a:gd name="connsiteX1" fmla="*/ 122664 w 256478"/>
              <a:gd name="connsiteY1" fmla="*/ 0 h 144966"/>
              <a:gd name="connsiteX2" fmla="*/ 256478 w 256478"/>
              <a:gd name="connsiteY2" fmla="*/ 144966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144966">
                <a:moveTo>
                  <a:pt x="0" y="144966"/>
                </a:moveTo>
                <a:cubicBezTo>
                  <a:pt x="39959" y="72483"/>
                  <a:pt x="79918" y="0"/>
                  <a:pt x="122664" y="0"/>
                </a:cubicBezTo>
                <a:cubicBezTo>
                  <a:pt x="165410" y="0"/>
                  <a:pt x="210944" y="72483"/>
                  <a:pt x="256478" y="14496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5F9A15C-B492-4862-8F87-E18310B076D1}"/>
              </a:ext>
            </a:extLst>
          </p:cNvPr>
          <p:cNvSpPr/>
          <p:nvPr/>
        </p:nvSpPr>
        <p:spPr>
          <a:xfrm>
            <a:off x="1022193" y="4479071"/>
            <a:ext cx="256478" cy="91440"/>
          </a:xfrm>
          <a:custGeom>
            <a:avLst/>
            <a:gdLst>
              <a:gd name="connsiteX0" fmla="*/ 0 w 256478"/>
              <a:gd name="connsiteY0" fmla="*/ 144966 h 144966"/>
              <a:gd name="connsiteX1" fmla="*/ 122664 w 256478"/>
              <a:gd name="connsiteY1" fmla="*/ 0 h 144966"/>
              <a:gd name="connsiteX2" fmla="*/ 256478 w 256478"/>
              <a:gd name="connsiteY2" fmla="*/ 144966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144966">
                <a:moveTo>
                  <a:pt x="0" y="144966"/>
                </a:moveTo>
                <a:cubicBezTo>
                  <a:pt x="39959" y="72483"/>
                  <a:pt x="79918" y="0"/>
                  <a:pt x="122664" y="0"/>
                </a:cubicBezTo>
                <a:cubicBezTo>
                  <a:pt x="165410" y="0"/>
                  <a:pt x="210944" y="72483"/>
                  <a:pt x="256478" y="14496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4062E9-24E5-4857-84C3-56593FEE2DCF}"/>
              </a:ext>
            </a:extLst>
          </p:cNvPr>
          <p:cNvSpPr/>
          <p:nvPr/>
        </p:nvSpPr>
        <p:spPr>
          <a:xfrm>
            <a:off x="5248507" y="1873039"/>
            <a:ext cx="256478" cy="91440"/>
          </a:xfrm>
          <a:custGeom>
            <a:avLst/>
            <a:gdLst>
              <a:gd name="connsiteX0" fmla="*/ 0 w 256478"/>
              <a:gd name="connsiteY0" fmla="*/ 144966 h 144966"/>
              <a:gd name="connsiteX1" fmla="*/ 122664 w 256478"/>
              <a:gd name="connsiteY1" fmla="*/ 0 h 144966"/>
              <a:gd name="connsiteX2" fmla="*/ 256478 w 256478"/>
              <a:gd name="connsiteY2" fmla="*/ 144966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144966">
                <a:moveTo>
                  <a:pt x="0" y="144966"/>
                </a:moveTo>
                <a:cubicBezTo>
                  <a:pt x="39959" y="72483"/>
                  <a:pt x="79918" y="0"/>
                  <a:pt x="122664" y="0"/>
                </a:cubicBezTo>
                <a:cubicBezTo>
                  <a:pt x="165410" y="0"/>
                  <a:pt x="210944" y="72483"/>
                  <a:pt x="256478" y="14496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D47DDA-5F72-4924-A5BA-78D645607C0F}"/>
              </a:ext>
            </a:extLst>
          </p:cNvPr>
          <p:cNvCxnSpPr/>
          <p:nvPr/>
        </p:nvCxnSpPr>
        <p:spPr>
          <a:xfrm>
            <a:off x="3453158" y="3804425"/>
            <a:ext cx="0" cy="1037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E5EF48-44BA-4C8E-822D-31B262E45C2F}"/>
              </a:ext>
            </a:extLst>
          </p:cNvPr>
          <p:cNvSpPr txBox="1"/>
          <p:nvPr/>
        </p:nvSpPr>
        <p:spPr>
          <a:xfrm>
            <a:off x="853265" y="1135158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shen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83614-C9D8-4F91-9352-5B89907FA407}"/>
              </a:ext>
            </a:extLst>
          </p:cNvPr>
          <p:cNvSpPr txBox="1"/>
          <p:nvPr/>
        </p:nvSpPr>
        <p:spPr>
          <a:xfrm>
            <a:off x="3380874" y="113144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sheh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3076BD-606D-4F1B-A49E-B67A0B303D25}"/>
              </a:ext>
            </a:extLst>
          </p:cNvPr>
          <p:cNvSpPr/>
          <p:nvPr/>
        </p:nvSpPr>
        <p:spPr>
          <a:xfrm>
            <a:off x="7289177" y="3830442"/>
            <a:ext cx="256478" cy="91440"/>
          </a:xfrm>
          <a:custGeom>
            <a:avLst/>
            <a:gdLst>
              <a:gd name="connsiteX0" fmla="*/ 0 w 256478"/>
              <a:gd name="connsiteY0" fmla="*/ 144966 h 144966"/>
              <a:gd name="connsiteX1" fmla="*/ 122664 w 256478"/>
              <a:gd name="connsiteY1" fmla="*/ 0 h 144966"/>
              <a:gd name="connsiteX2" fmla="*/ 256478 w 256478"/>
              <a:gd name="connsiteY2" fmla="*/ 144966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144966">
                <a:moveTo>
                  <a:pt x="0" y="144966"/>
                </a:moveTo>
                <a:cubicBezTo>
                  <a:pt x="39959" y="72483"/>
                  <a:pt x="79918" y="0"/>
                  <a:pt x="122664" y="0"/>
                </a:cubicBezTo>
                <a:cubicBezTo>
                  <a:pt x="165410" y="0"/>
                  <a:pt x="210944" y="72483"/>
                  <a:pt x="256478" y="14496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81851A-B5BE-425A-994A-CB21F6145DE2}"/>
              </a:ext>
            </a:extLst>
          </p:cNvPr>
          <p:cNvSpPr/>
          <p:nvPr/>
        </p:nvSpPr>
        <p:spPr>
          <a:xfrm>
            <a:off x="7289177" y="4356820"/>
            <a:ext cx="256475" cy="79543"/>
          </a:xfrm>
          <a:custGeom>
            <a:avLst/>
            <a:gdLst>
              <a:gd name="connsiteX0" fmla="*/ 0 w 256478"/>
              <a:gd name="connsiteY0" fmla="*/ 144966 h 144966"/>
              <a:gd name="connsiteX1" fmla="*/ 122664 w 256478"/>
              <a:gd name="connsiteY1" fmla="*/ 0 h 144966"/>
              <a:gd name="connsiteX2" fmla="*/ 256478 w 256478"/>
              <a:gd name="connsiteY2" fmla="*/ 144966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144966">
                <a:moveTo>
                  <a:pt x="0" y="144966"/>
                </a:moveTo>
                <a:cubicBezTo>
                  <a:pt x="39959" y="72483"/>
                  <a:pt x="79918" y="0"/>
                  <a:pt x="122664" y="0"/>
                </a:cubicBezTo>
                <a:cubicBezTo>
                  <a:pt x="165410" y="0"/>
                  <a:pt x="210944" y="72483"/>
                  <a:pt x="256478" y="14496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733291-78B3-44B2-A33B-B05CC40AF3C1}"/>
              </a:ext>
            </a:extLst>
          </p:cNvPr>
          <p:cNvSpPr/>
          <p:nvPr/>
        </p:nvSpPr>
        <p:spPr>
          <a:xfrm>
            <a:off x="301080" y="1013236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E674FC-0E39-44D4-A692-DE21A1E908AD}"/>
              </a:ext>
            </a:extLst>
          </p:cNvPr>
          <p:cNvSpPr/>
          <p:nvPr/>
        </p:nvSpPr>
        <p:spPr>
          <a:xfrm>
            <a:off x="308517" y="2849473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0424F4-349D-4958-B873-F9B4D1D8C554}"/>
              </a:ext>
            </a:extLst>
          </p:cNvPr>
          <p:cNvSpPr/>
          <p:nvPr/>
        </p:nvSpPr>
        <p:spPr>
          <a:xfrm>
            <a:off x="315954" y="4786069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BB5969-5AC8-4A52-893C-016D3413E0B5}"/>
              </a:ext>
            </a:extLst>
          </p:cNvPr>
          <p:cNvSpPr/>
          <p:nvPr/>
        </p:nvSpPr>
        <p:spPr>
          <a:xfrm>
            <a:off x="323391" y="6544249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0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F6386-9CFE-4301-9CBA-1EA8C7537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6" t="32416" r="19756" b="46483"/>
          <a:stretch/>
        </p:blipFill>
        <p:spPr>
          <a:xfrm>
            <a:off x="0" y="0"/>
            <a:ext cx="9144000" cy="1373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86804-136B-40A2-88BF-D67A37EE1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" t="28333" r="19999" b="50000"/>
          <a:stretch/>
        </p:blipFill>
        <p:spPr>
          <a:xfrm>
            <a:off x="0" y="1761895"/>
            <a:ext cx="9144000" cy="1419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97B94-C6FE-47AD-B6A7-B21D178A4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34685" r="19878" b="44971"/>
          <a:stretch/>
        </p:blipFill>
        <p:spPr>
          <a:xfrm>
            <a:off x="0" y="3635301"/>
            <a:ext cx="9144000" cy="1331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80BD8-65DB-4C9F-8B7B-F32563554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8" t="35139" r="20122" b="42853"/>
          <a:stretch/>
        </p:blipFill>
        <p:spPr>
          <a:xfrm>
            <a:off x="0" y="5415775"/>
            <a:ext cx="9144000" cy="144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88E62-E9E1-4BF7-99E4-64B10AC2AB0A}"/>
              </a:ext>
            </a:extLst>
          </p:cNvPr>
          <p:cNvSpPr txBox="1"/>
          <p:nvPr/>
        </p:nvSpPr>
        <p:spPr>
          <a:xfrm>
            <a:off x="8352265" y="4516248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4F109C-EE99-4FCF-ADB1-DC0D5254FF8D}"/>
              </a:ext>
            </a:extLst>
          </p:cNvPr>
          <p:cNvSpPr/>
          <p:nvPr/>
        </p:nvSpPr>
        <p:spPr>
          <a:xfrm>
            <a:off x="4432610" y="6088566"/>
            <a:ext cx="239751" cy="76199"/>
          </a:xfrm>
          <a:custGeom>
            <a:avLst/>
            <a:gdLst>
              <a:gd name="connsiteX0" fmla="*/ 0 w 256478"/>
              <a:gd name="connsiteY0" fmla="*/ 144966 h 144966"/>
              <a:gd name="connsiteX1" fmla="*/ 122664 w 256478"/>
              <a:gd name="connsiteY1" fmla="*/ 0 h 144966"/>
              <a:gd name="connsiteX2" fmla="*/ 256478 w 256478"/>
              <a:gd name="connsiteY2" fmla="*/ 144966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144966">
                <a:moveTo>
                  <a:pt x="0" y="144966"/>
                </a:moveTo>
                <a:cubicBezTo>
                  <a:pt x="39959" y="72483"/>
                  <a:pt x="79918" y="0"/>
                  <a:pt x="122664" y="0"/>
                </a:cubicBezTo>
                <a:cubicBezTo>
                  <a:pt x="165410" y="0"/>
                  <a:pt x="210944" y="72483"/>
                  <a:pt x="256478" y="14496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703FE-4007-4326-B84D-C2C5DC35EAF8}"/>
              </a:ext>
            </a:extLst>
          </p:cNvPr>
          <p:cNvSpPr txBox="1"/>
          <p:nvPr/>
        </p:nvSpPr>
        <p:spPr>
          <a:xfrm>
            <a:off x="8098529" y="3942953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D95A5-026C-4879-BB1D-E5255C4B8821}"/>
              </a:ext>
            </a:extLst>
          </p:cNvPr>
          <p:cNvSpPr txBox="1"/>
          <p:nvPr/>
        </p:nvSpPr>
        <p:spPr>
          <a:xfrm>
            <a:off x="8093059" y="3369658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9CA9B-D23C-47F3-8397-8E3E30CA1D57}"/>
              </a:ext>
            </a:extLst>
          </p:cNvPr>
          <p:cNvSpPr/>
          <p:nvPr/>
        </p:nvSpPr>
        <p:spPr>
          <a:xfrm>
            <a:off x="345683" y="1022941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E25EA-9507-4A22-988F-442911379040}"/>
              </a:ext>
            </a:extLst>
          </p:cNvPr>
          <p:cNvSpPr/>
          <p:nvPr/>
        </p:nvSpPr>
        <p:spPr>
          <a:xfrm>
            <a:off x="353120" y="2814572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A73FB-DB8E-43CF-A99A-297E0C5C35BB}"/>
              </a:ext>
            </a:extLst>
          </p:cNvPr>
          <p:cNvSpPr/>
          <p:nvPr/>
        </p:nvSpPr>
        <p:spPr>
          <a:xfrm>
            <a:off x="360557" y="4650807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ECDAC2-9911-43E6-9F7C-6BEC76D2786E}"/>
              </a:ext>
            </a:extLst>
          </p:cNvPr>
          <p:cNvSpPr/>
          <p:nvPr/>
        </p:nvSpPr>
        <p:spPr>
          <a:xfrm>
            <a:off x="367994" y="6498193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715AF-7321-4FE2-81FC-DBD70CDDD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5156" r="19878" b="54651"/>
          <a:stretch/>
        </p:blipFill>
        <p:spPr>
          <a:xfrm>
            <a:off x="0" y="0"/>
            <a:ext cx="9144000" cy="132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9AAA9-0138-4936-A086-3B097C20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" t="26517" r="19634" b="52836"/>
          <a:stretch/>
        </p:blipFill>
        <p:spPr>
          <a:xfrm>
            <a:off x="0" y="1828802"/>
            <a:ext cx="9144000" cy="1346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91123-B980-4B9D-93FC-2C014ACD5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8" t="32870" r="19634" b="46710"/>
          <a:stretch/>
        </p:blipFill>
        <p:spPr>
          <a:xfrm>
            <a:off x="0" y="3757960"/>
            <a:ext cx="9144000" cy="1329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F5A28-A0B3-4D8E-9447-781844FF24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6" t="29013" r="19512" b="50000"/>
          <a:stretch/>
        </p:blipFill>
        <p:spPr>
          <a:xfrm>
            <a:off x="0" y="5495971"/>
            <a:ext cx="9144000" cy="13620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04C2F2-F033-4684-8E3C-C6952C846AF4}"/>
              </a:ext>
            </a:extLst>
          </p:cNvPr>
          <p:cNvSpPr/>
          <p:nvPr/>
        </p:nvSpPr>
        <p:spPr>
          <a:xfrm>
            <a:off x="340110" y="1016376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190DE-64DC-4061-859C-AC7584A1EC6F}"/>
              </a:ext>
            </a:extLst>
          </p:cNvPr>
          <p:cNvSpPr/>
          <p:nvPr/>
        </p:nvSpPr>
        <p:spPr>
          <a:xfrm>
            <a:off x="358698" y="2874911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DC700-3A7F-48A7-9F5E-7BA453E616B3}"/>
              </a:ext>
            </a:extLst>
          </p:cNvPr>
          <p:cNvSpPr/>
          <p:nvPr/>
        </p:nvSpPr>
        <p:spPr>
          <a:xfrm>
            <a:off x="377286" y="4766899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EFED8-669C-4F02-9BF1-017BB52B1C0A}"/>
              </a:ext>
            </a:extLst>
          </p:cNvPr>
          <p:cNvSpPr/>
          <p:nvPr/>
        </p:nvSpPr>
        <p:spPr>
          <a:xfrm>
            <a:off x="395874" y="6491622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2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AA5BE-56D8-4D72-B3BE-8A685A07D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" t="29013" r="19878" b="50000"/>
          <a:stretch/>
        </p:blipFill>
        <p:spPr>
          <a:xfrm>
            <a:off x="0" y="156114"/>
            <a:ext cx="9144000" cy="137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529E1-A150-41FA-B9CF-A22AF0F4B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" t="17669" r="19878" b="7459"/>
          <a:stretch/>
        </p:blipFill>
        <p:spPr>
          <a:xfrm>
            <a:off x="0" y="1998869"/>
            <a:ext cx="9144000" cy="48591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EC990E-96C2-44AF-A782-328749D3FB40}"/>
              </a:ext>
            </a:extLst>
          </p:cNvPr>
          <p:cNvCxnSpPr/>
          <p:nvPr/>
        </p:nvCxnSpPr>
        <p:spPr>
          <a:xfrm>
            <a:off x="8374566" y="657922"/>
            <a:ext cx="6690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52868B-F6DE-4452-A79E-48ACB3A58EF3}"/>
              </a:ext>
            </a:extLst>
          </p:cNvPr>
          <p:cNvCxnSpPr/>
          <p:nvPr/>
        </p:nvCxnSpPr>
        <p:spPr>
          <a:xfrm>
            <a:off x="8370852" y="1300971"/>
            <a:ext cx="6690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DB83429-2DDC-4481-A553-6293133775D4}"/>
              </a:ext>
            </a:extLst>
          </p:cNvPr>
          <p:cNvSpPr/>
          <p:nvPr/>
        </p:nvSpPr>
        <p:spPr>
          <a:xfrm>
            <a:off x="371703" y="1174596"/>
            <a:ext cx="8686800" cy="2743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7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Sheppard, Paul R - (prs)</dc:creator>
  <cp:lastModifiedBy>Sheppard, Paul R - (prs)</cp:lastModifiedBy>
  <cp:revision>20</cp:revision>
  <cp:lastPrinted>2017-12-29T19:25:11Z</cp:lastPrinted>
  <dcterms:created xsi:type="dcterms:W3CDTF">2017-12-29T17:11:01Z</dcterms:created>
  <dcterms:modified xsi:type="dcterms:W3CDTF">2017-12-29T19:32:47Z</dcterms:modified>
</cp:coreProperties>
</file>