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3" d="100"/>
          <a:sy n="83" d="100"/>
        </p:scale>
        <p:origin x="7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B8182-4E91-4330-932C-94090F9B44F6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F53F3-5C97-4701-9484-F0E195D02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423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B8182-4E91-4330-932C-94090F9B44F6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F53F3-5C97-4701-9484-F0E195D02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28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B8182-4E91-4330-932C-94090F9B44F6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F53F3-5C97-4701-9484-F0E195D02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451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B8182-4E91-4330-932C-94090F9B44F6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F53F3-5C97-4701-9484-F0E195D02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38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B8182-4E91-4330-932C-94090F9B44F6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F53F3-5C97-4701-9484-F0E195D02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23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B8182-4E91-4330-932C-94090F9B44F6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F53F3-5C97-4701-9484-F0E195D02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565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B8182-4E91-4330-932C-94090F9B44F6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F53F3-5C97-4701-9484-F0E195D02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9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B8182-4E91-4330-932C-94090F9B44F6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F53F3-5C97-4701-9484-F0E195D02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213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B8182-4E91-4330-932C-94090F9B44F6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F53F3-5C97-4701-9484-F0E195D02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71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B8182-4E91-4330-932C-94090F9B44F6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F53F3-5C97-4701-9484-F0E195D02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31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B8182-4E91-4330-932C-94090F9B44F6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F53F3-5C97-4701-9484-F0E195D02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111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B8182-4E91-4330-932C-94090F9B44F6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AF53F3-5C97-4701-9484-F0E195D02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42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png"/><Relationship Id="rId5" Type="http://schemas.openxmlformats.org/officeDocument/2006/relationships/image" Target="../media/image27.wmf"/><Relationship Id="rId4" Type="http://schemas.openxmlformats.org/officeDocument/2006/relationships/oleObject" Target="../embeddings/oleObject1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1581150"/>
            <a:ext cx="47625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563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515" y="783771"/>
            <a:ext cx="10247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Game of Thrones</a:t>
            </a:r>
          </a:p>
        </p:txBody>
      </p:sp>
    </p:spTree>
    <p:extLst>
      <p:ext uri="{BB962C8B-B14F-4D97-AF65-F5344CB8AC3E}">
        <p14:creationId xmlns:p14="http://schemas.microsoft.com/office/powerpoint/2010/main" val="2704559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515" y="783771"/>
            <a:ext cx="10247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Breaking Bad, Walter White, Heisenberg, </a:t>
            </a:r>
          </a:p>
        </p:txBody>
      </p:sp>
    </p:spTree>
    <p:extLst>
      <p:ext uri="{BB962C8B-B14F-4D97-AF65-F5344CB8AC3E}">
        <p14:creationId xmlns:p14="http://schemas.microsoft.com/office/powerpoint/2010/main" val="154410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515" y="783771"/>
            <a:ext cx="10247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Movies/TV: Better Call Saul, Longmire, </a:t>
            </a:r>
            <a:r>
              <a:rPr lang="en-US" dirty="0" err="1"/>
              <a:t>TamaleWood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19250"/>
            <a:ext cx="1143000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639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515" y="783771"/>
            <a:ext cx="10247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Sunport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22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515" y="783771"/>
            <a:ext cx="10247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military bases (Kirtland, Cannon, and Holloman)</a:t>
            </a:r>
          </a:p>
        </p:txBody>
      </p:sp>
    </p:spTree>
    <p:extLst>
      <p:ext uri="{BB962C8B-B14F-4D97-AF65-F5344CB8AC3E}">
        <p14:creationId xmlns:p14="http://schemas.microsoft.com/office/powerpoint/2010/main" val="3268024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515" y="783771"/>
            <a:ext cx="10247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Philmont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97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515" y="783771"/>
            <a:ext cx="10247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Chaco Canyon, Bandelier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5" y="1701800"/>
            <a:ext cx="3867150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922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515" y="783771"/>
            <a:ext cx="10247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White Sands, Carlsbad Caverns,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7300"/>
            <a:ext cx="6347600" cy="47607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0" y="0"/>
            <a:ext cx="7696200" cy="300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73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515" y="783771"/>
            <a:ext cx="10247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Rio Grande, </a:t>
            </a:r>
          </a:p>
        </p:txBody>
      </p:sp>
    </p:spTree>
    <p:extLst>
      <p:ext uri="{BB962C8B-B14F-4D97-AF65-F5344CB8AC3E}">
        <p14:creationId xmlns:p14="http://schemas.microsoft.com/office/powerpoint/2010/main" val="19464370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515" y="783771"/>
            <a:ext cx="10247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Literature: Milagro </a:t>
            </a:r>
            <a:r>
              <a:rPr lang="en-US" dirty="0" err="1"/>
              <a:t>Beanfield</a:t>
            </a:r>
            <a:r>
              <a:rPr lang="en-US" dirty="0"/>
              <a:t> Trilogy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25" y="1914525"/>
            <a:ext cx="302895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511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515" y="783771"/>
            <a:ext cx="10247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state official question: red or green?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2328862"/>
            <a:ext cx="2857500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87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515" y="783771"/>
            <a:ext cx="10247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Los Alamos</a:t>
            </a:r>
          </a:p>
        </p:txBody>
      </p:sp>
    </p:spTree>
    <p:extLst>
      <p:ext uri="{BB962C8B-B14F-4D97-AF65-F5344CB8AC3E}">
        <p14:creationId xmlns:p14="http://schemas.microsoft.com/office/powerpoint/2010/main" val="2598418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515" y="783771"/>
            <a:ext cx="10247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Great Plains, Pecos Pueblo, Billy the Kid,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671" y="0"/>
            <a:ext cx="2519329" cy="3733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00" y="1497253"/>
            <a:ext cx="5283200" cy="397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59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515" y="783771"/>
            <a:ext cx="10247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Chihuahuan</a:t>
            </a:r>
            <a:r>
              <a:rPr lang="en-US" dirty="0"/>
              <a:t> Desert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210" y="0"/>
            <a:ext cx="476979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5" y="2189162"/>
            <a:ext cx="6191250" cy="39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51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515" y="783771"/>
            <a:ext cx="10247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Mt. Wheeler high point,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9A5BFB-BEF6-46E3-9D33-C173D6CB26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50" y="1954481"/>
            <a:ext cx="2834492" cy="1779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ED8E47-F577-4585-844E-5E9DB873CB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734" y="700033"/>
            <a:ext cx="3931876" cy="24678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6EDA72-36D6-4BE3-A7EC-58D0B8BF84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150" y="4109985"/>
            <a:ext cx="1731440" cy="26662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DFC513-2B03-4F55-B7BE-EE3296C68E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284" y="3490379"/>
            <a:ext cx="4643126" cy="307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161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515" y="783771"/>
            <a:ext cx="10247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Santa Fe Trail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132" y="2832100"/>
            <a:ext cx="5367867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2452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515" y="783771"/>
            <a:ext cx="10247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Bosque del Apache and cranes</a:t>
            </a:r>
          </a:p>
        </p:txBody>
      </p:sp>
    </p:spTree>
    <p:extLst>
      <p:ext uri="{BB962C8B-B14F-4D97-AF65-F5344CB8AC3E}">
        <p14:creationId xmlns:p14="http://schemas.microsoft.com/office/powerpoint/2010/main" val="32567888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515" y="783771"/>
            <a:ext cx="10247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ToC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312" y="2219325"/>
            <a:ext cx="3381375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137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515" y="783771"/>
            <a:ext cx="10247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Gila Wilderness, Aldo Leopold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0" y="1511300"/>
            <a:ext cx="2857500" cy="3810000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5069045"/>
              </p:ext>
            </p:extLst>
          </p:nvPr>
        </p:nvGraphicFramePr>
        <p:xfrm>
          <a:off x="98425" y="98425"/>
          <a:ext cx="1474788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Packager Shell Object" showAsIcon="1" r:id="rId4" imgW="1475280" imgH="537840" progId="Package">
                  <p:embed/>
                </p:oleObj>
              </mc:Choice>
              <mc:Fallback>
                <p:oleObj name="Packager Shell Object" showAsIcon="1" r:id="rId4" imgW="1475280" imgH="5378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1474788" cy="538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450" y="1903412"/>
            <a:ext cx="5348086" cy="357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048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515" y="783771"/>
            <a:ext cx="10247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volcanism</a:t>
            </a:r>
          </a:p>
          <a:p>
            <a:r>
              <a:rPr lang="en-US" dirty="0" err="1"/>
              <a:t>Capulin</a:t>
            </a:r>
            <a:r>
              <a:rPr lang="en-US" dirty="0"/>
              <a:t> and El </a:t>
            </a:r>
            <a:r>
              <a:rPr lang="en-US" dirty="0" err="1"/>
              <a:t>Malpais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3006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515" y="783771"/>
            <a:ext cx="10247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Smokey Bear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625" y="1957387"/>
            <a:ext cx="5238750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641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515" y="783771"/>
            <a:ext cx="10247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Land of Enchantment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298" y="2649980"/>
            <a:ext cx="1981204" cy="21930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162" y="539750"/>
            <a:ext cx="486727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546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515" y="783771"/>
            <a:ext cx="10247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Turquoise Trail</a:t>
            </a:r>
          </a:p>
        </p:txBody>
      </p:sp>
    </p:spTree>
    <p:extLst>
      <p:ext uri="{BB962C8B-B14F-4D97-AF65-F5344CB8AC3E}">
        <p14:creationId xmlns:p14="http://schemas.microsoft.com/office/powerpoint/2010/main" val="30466610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515" y="783771"/>
            <a:ext cx="10247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Early North Americans</a:t>
            </a:r>
          </a:p>
          <a:p>
            <a:r>
              <a:rPr lang="en-US" dirty="0"/>
              <a:t>Clovis and Folsom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5" y="2425192"/>
            <a:ext cx="1931660" cy="233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79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515" y="783771"/>
            <a:ext cx="10247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Sandia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0" y="857250"/>
            <a:ext cx="7721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645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515" y="783771"/>
            <a:ext cx="10247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Pueblos, Acoma, Sky City, Isleta,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1936874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1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515" y="783771"/>
            <a:ext cx="10247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Coronado, </a:t>
            </a:r>
            <a:r>
              <a:rPr lang="en-US" dirty="0" err="1"/>
              <a:t>Oñate</a:t>
            </a:r>
            <a:r>
              <a:rPr lang="en-US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87" y="2449512"/>
            <a:ext cx="3857625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80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515" y="783771"/>
            <a:ext cx="10247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Meow Wolf, </a:t>
            </a:r>
          </a:p>
        </p:txBody>
      </p:sp>
    </p:spTree>
    <p:extLst>
      <p:ext uri="{BB962C8B-B14F-4D97-AF65-F5344CB8AC3E}">
        <p14:creationId xmlns:p14="http://schemas.microsoft.com/office/powerpoint/2010/main" val="2065760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515" y="783771"/>
            <a:ext cx="10247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Georgia O'Keefe, Taos</a:t>
            </a:r>
          </a:p>
        </p:txBody>
      </p:sp>
    </p:spTree>
    <p:extLst>
      <p:ext uri="{BB962C8B-B14F-4D97-AF65-F5344CB8AC3E}">
        <p14:creationId xmlns:p14="http://schemas.microsoft.com/office/powerpoint/2010/main" val="526283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515" y="783771"/>
            <a:ext cx="10247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George R. R. Martin</a:t>
            </a:r>
          </a:p>
        </p:txBody>
      </p:sp>
    </p:spTree>
    <p:extLst>
      <p:ext uri="{BB962C8B-B14F-4D97-AF65-F5344CB8AC3E}">
        <p14:creationId xmlns:p14="http://schemas.microsoft.com/office/powerpoint/2010/main" val="19924012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139</Words>
  <Application>Microsoft Office PowerPoint</Application>
  <PresentationFormat>Widescreen</PresentationFormat>
  <Paragraphs>32</Paragraphs>
  <Slides>31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Sheppard</dc:creator>
  <cp:lastModifiedBy>Sheppard, Paul R - (prs)</cp:lastModifiedBy>
  <cp:revision>11</cp:revision>
  <dcterms:created xsi:type="dcterms:W3CDTF">2017-08-02T19:03:51Z</dcterms:created>
  <dcterms:modified xsi:type="dcterms:W3CDTF">2017-10-14T19:58:54Z</dcterms:modified>
</cp:coreProperties>
</file>